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05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09" r:id="rId12"/>
    <p:sldId id="308" r:id="rId13"/>
    <p:sldId id="264" r:id="rId14"/>
    <p:sldId id="265" r:id="rId15"/>
    <p:sldId id="266" r:id="rId16"/>
    <p:sldId id="267" r:id="rId17"/>
    <p:sldId id="311" r:id="rId18"/>
    <p:sldId id="290" r:id="rId19"/>
    <p:sldId id="310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9" y="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FEC0718-55BD-694C-AD20-CBF9C890286F}"/>
    <pc:docChg chg="addSld delSld modSld">
      <pc:chgData name="Berge, Anniek ten (136962)" userId="e668d065-6349-4508-add4-53f71d8888d8" providerId="ADAL" clId="{8FEC0718-55BD-694C-AD20-CBF9C890286F}" dt="2022-07-11T07:05:25.149" v="7" actId="20577"/>
      <pc:docMkLst>
        <pc:docMk/>
      </pc:docMkLst>
      <pc:sldChg chg="modSp">
        <pc:chgData name="Berge, Anniek ten (136962)" userId="e668d065-6349-4508-add4-53f71d8888d8" providerId="ADAL" clId="{8FEC0718-55BD-694C-AD20-CBF9C890286F}" dt="2022-07-11T07:05:19.693" v="5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8FEC0718-55BD-694C-AD20-CBF9C890286F}" dt="2022-07-11T07:05:19.693" v="5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8FEC0718-55BD-694C-AD20-CBF9C890286F}" dt="2022-07-11T07:05:25.149" v="7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8FEC0718-55BD-694C-AD20-CBF9C890286F}" dt="2022-07-11T07:05:25.149" v="7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8FEC0718-55BD-694C-AD20-CBF9C890286F}" dt="2022-07-10T10:44:50.852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8FEC0718-55BD-694C-AD20-CBF9C890286F}" dt="2022-07-10T10:45:31.470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8FEC0718-55BD-694C-AD20-CBF9C890286F}" dt="2022-07-10T10:44:48.325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8FEC0718-55BD-694C-AD20-CBF9C890286F}" dt="2022-07-10T10:45:29.217" v="2" actId="22"/>
        <pc:sldMkLst>
          <pc:docMk/>
          <pc:sldMk cId="166519502" sldId="3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023625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27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Bij -eer -oor -</a:t>
            </a:r>
            <a:r>
              <a:rPr lang="nl-NL" sz="3200" b="1" dirty="0" err="1"/>
              <a:t>eur</a:t>
            </a:r>
            <a:r>
              <a:rPr lang="nl-NL" sz="3200" b="1" dirty="0"/>
              <a:t> laat ik mij niet foppen.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0FE6B2F-8DEC-4782-AC6E-74B4C7A8B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229" y="3351762"/>
            <a:ext cx="2182748" cy="206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</a:t>
            </a:r>
            <a:r>
              <a:rPr lang="nl-NL" sz="9600" b="1" u="sng" dirty="0">
                <a:solidFill>
                  <a:srgbClr val="FF0000"/>
                </a:solidFill>
              </a:rPr>
              <a:t>eer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</a:t>
            </a:r>
            <a:r>
              <a:rPr lang="nl-NL" sz="9600" b="1" u="sng" dirty="0">
                <a:solidFill>
                  <a:srgbClr val="FF0000"/>
                </a:solidFill>
              </a:rPr>
              <a:t>oor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zw</a:t>
            </a:r>
            <a:r>
              <a:rPr lang="nl-NL" sz="9600" b="1" u="sng" dirty="0">
                <a:solidFill>
                  <a:srgbClr val="FF0000"/>
                </a:solidFill>
              </a:rPr>
              <a:t>eer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sp</a:t>
            </a:r>
            <a:r>
              <a:rPr lang="nl-NL" sz="9600" b="1" u="sng" dirty="0">
                <a:solidFill>
                  <a:srgbClr val="FF0000"/>
                </a:solidFill>
              </a:rPr>
              <a:t>oor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2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215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Fopletterwoord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Bij -eer -oor -</a:t>
            </a:r>
            <a:r>
              <a:rPr lang="nl-NL" sz="3200" b="1" dirty="0" err="1"/>
              <a:t>eur</a:t>
            </a:r>
            <a:r>
              <a:rPr lang="nl-NL" sz="3200" b="1" dirty="0"/>
              <a:t> laat ik mij niet foppen.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0FE6B2F-8DEC-4782-AC6E-74B4C7A8B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229" y="3351762"/>
            <a:ext cx="2182748" cy="206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00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sp</a:t>
            </a:r>
            <a:r>
              <a:rPr lang="nl-NL" sz="9600" b="1" u="sng" dirty="0">
                <a:solidFill>
                  <a:srgbClr val="FF0000"/>
                </a:solidFill>
              </a:rPr>
              <a:t>eur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</a:t>
            </a:r>
            <a:r>
              <a:rPr lang="nl-NL" sz="9600" b="1" u="sng" dirty="0">
                <a:solidFill>
                  <a:srgbClr val="FF0000"/>
                </a:solidFill>
              </a:rPr>
              <a:t>oor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b</a:t>
            </a:r>
            <a:r>
              <a:rPr lang="nl-NL" sz="9600" b="1" u="sng" dirty="0">
                <a:solidFill>
                  <a:srgbClr val="FF0000"/>
                </a:solidFill>
              </a:rPr>
              <a:t>oor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</a:t>
            </a:r>
            <a:r>
              <a:rPr lang="nl-NL" sz="9600" b="1" u="sng" dirty="0">
                <a:solidFill>
                  <a:srgbClr val="FF0000"/>
                </a:solidFill>
              </a:rPr>
              <a:t>eur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9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speer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speur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zweer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boor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spoor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9834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116</Words>
  <Application>Microsoft Office PowerPoint</Application>
  <PresentationFormat>Breedbeeld</PresentationFormat>
  <Paragraphs>86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Fopletterwoord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34</cp:revision>
  <dcterms:created xsi:type="dcterms:W3CDTF">2015-07-16T09:32:42Z</dcterms:created>
  <dcterms:modified xsi:type="dcterms:W3CDTF">2022-07-11T07:05:29Z</dcterms:modified>
</cp:coreProperties>
</file>