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18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17" r:id="rId12"/>
    <p:sldId id="319" r:id="rId13"/>
    <p:sldId id="264" r:id="rId14"/>
    <p:sldId id="265" r:id="rId15"/>
    <p:sldId id="266" r:id="rId16"/>
    <p:sldId id="267" r:id="rId17"/>
    <p:sldId id="320" r:id="rId18"/>
    <p:sldId id="290" r:id="rId19"/>
    <p:sldId id="315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4" y="7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EBEDD8D5-7580-8243-B4E2-60B0E2D9EB4E}"/>
    <pc:docChg chg="addSld delSld modSld">
      <pc:chgData name="Berge, Anniek ten (136962)" userId="e668d065-6349-4508-add4-53f71d8888d8" providerId="ADAL" clId="{EBEDD8D5-7580-8243-B4E2-60B0E2D9EB4E}" dt="2022-07-11T07:05:55.455" v="7" actId="20577"/>
      <pc:docMkLst>
        <pc:docMk/>
      </pc:docMkLst>
      <pc:sldChg chg="modSp">
        <pc:chgData name="Berge, Anniek ten (136962)" userId="e668d065-6349-4508-add4-53f71d8888d8" providerId="ADAL" clId="{EBEDD8D5-7580-8243-B4E2-60B0E2D9EB4E}" dt="2022-07-11T07:05:44.064" v="5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EBEDD8D5-7580-8243-B4E2-60B0E2D9EB4E}" dt="2022-07-11T07:05:44.064" v="5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EBEDD8D5-7580-8243-B4E2-60B0E2D9EB4E}" dt="2022-07-11T07:05:55.455" v="7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EBEDD8D5-7580-8243-B4E2-60B0E2D9EB4E}" dt="2022-07-11T07:05:55.455" v="7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EBEDD8D5-7580-8243-B4E2-60B0E2D9EB4E}" dt="2022-07-10T10:48:54.117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EBEDD8D5-7580-8243-B4E2-60B0E2D9EB4E}" dt="2022-07-10T10:49:44.952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EBEDD8D5-7580-8243-B4E2-60B0E2D9EB4E}" dt="2022-07-10T10:48:50.793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EBEDD8D5-7580-8243-B4E2-60B0E2D9EB4E}" dt="2022-07-10T10:49:42.675" v="2" actId="22"/>
        <pc:sldMkLst>
          <pc:docMk/>
          <pc:sldMk cId="2850726973" sldId="32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gooi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Je hoort de j maar schrijft de i.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ABD4E49-D234-4FB9-A22C-AD3D3C70D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465" y="3441031"/>
            <a:ext cx="1804068" cy="180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</a:t>
            </a:r>
            <a:r>
              <a:rPr lang="nl-NL" sz="9600" b="1" u="sng" dirty="0">
                <a:solidFill>
                  <a:srgbClr val="FF0000"/>
                </a:solidFill>
              </a:rPr>
              <a:t>ooi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</a:t>
            </a:r>
            <a:r>
              <a:rPr lang="nl-NL" sz="9600" b="1" u="sng" dirty="0">
                <a:solidFill>
                  <a:srgbClr val="FF0000"/>
                </a:solidFill>
              </a:rPr>
              <a:t>aai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</a:t>
            </a:r>
            <a:r>
              <a:rPr lang="nl-NL" sz="9600" b="1" u="sng" dirty="0">
                <a:solidFill>
                  <a:srgbClr val="FF0000"/>
                </a:solidFill>
              </a:rPr>
              <a:t>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</a:t>
            </a:r>
            <a:r>
              <a:rPr lang="nl-NL" sz="9600" b="1" u="sng" dirty="0">
                <a:solidFill>
                  <a:srgbClr val="FF0000"/>
                </a:solidFill>
              </a:rPr>
              <a:t>ooi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2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gooi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591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Je hoort de j maar schrijft de i.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ABD4E49-D234-4FB9-A22C-AD3D3C70D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465" y="3441031"/>
            <a:ext cx="1804068" cy="180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77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</a:t>
            </a:r>
            <a:r>
              <a:rPr lang="nl-NL" sz="9600" b="1" u="sng" dirty="0">
                <a:solidFill>
                  <a:srgbClr val="FF0000"/>
                </a:solidFill>
              </a:rPr>
              <a:t>oei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</a:t>
            </a:r>
            <a:r>
              <a:rPr lang="nl-NL" sz="9600" b="1" u="sng" dirty="0">
                <a:solidFill>
                  <a:srgbClr val="FF0000"/>
                </a:solidFill>
              </a:rPr>
              <a:t>ooi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</a:t>
            </a:r>
            <a:r>
              <a:rPr lang="nl-NL" sz="9600" b="1" u="sng" dirty="0">
                <a:solidFill>
                  <a:srgbClr val="FF0000"/>
                </a:solidFill>
              </a:rPr>
              <a:t>oei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zw</a:t>
            </a:r>
            <a:r>
              <a:rPr lang="nl-NL" sz="9600" b="1" u="sng" dirty="0">
                <a:solidFill>
                  <a:srgbClr val="FF0000"/>
                </a:solidFill>
              </a:rPr>
              <a:t>aai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26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275858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gooi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stoei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644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104</Words>
  <Application>Microsoft Office PowerPoint</Application>
  <PresentationFormat>Breedbeeld</PresentationFormat>
  <Paragraphs>86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36</cp:revision>
  <dcterms:created xsi:type="dcterms:W3CDTF">2015-07-16T09:32:42Z</dcterms:created>
  <dcterms:modified xsi:type="dcterms:W3CDTF">2022-07-11T07:06:01Z</dcterms:modified>
</cp:coreProperties>
</file>