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1"/>
  </p:handoutMasterIdLst>
  <p:sldIdLst>
    <p:sldId id="256" r:id="rId2"/>
    <p:sldId id="297" r:id="rId3"/>
    <p:sldId id="257" r:id="rId4"/>
    <p:sldId id="258" r:id="rId5"/>
    <p:sldId id="259" r:id="rId6"/>
    <p:sldId id="260" r:id="rId7"/>
    <p:sldId id="261" r:id="rId8"/>
    <p:sldId id="287" r:id="rId9"/>
    <p:sldId id="288" r:id="rId10"/>
    <p:sldId id="263" r:id="rId11"/>
    <p:sldId id="296" r:id="rId12"/>
    <p:sldId id="269" r:id="rId13"/>
    <p:sldId id="264" r:id="rId14"/>
    <p:sldId id="265" r:id="rId15"/>
    <p:sldId id="266" r:id="rId16"/>
    <p:sldId id="267" r:id="rId17"/>
    <p:sldId id="298" r:id="rId18"/>
    <p:sldId id="290" r:id="rId19"/>
    <p:sldId id="295" r:id="rId20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490" autoAdjust="0"/>
    <p:restoredTop sz="94660"/>
  </p:normalViewPr>
  <p:slideViewPr>
    <p:cSldViewPr snapToGrid="0">
      <p:cViewPr varScale="1">
        <p:scale>
          <a:sx n="126" d="100"/>
          <a:sy n="126" d="100"/>
        </p:scale>
        <p:origin x="-128" y="-3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846AFABD-F306-8749-9A40-177ADFA0FE43}"/>
    <pc:docChg chg="undo custSel addSld delSld modSld">
      <pc:chgData name="Berge, Anniek ten (136962)" userId="e668d065-6349-4508-add4-53f71d8888d8" providerId="ADAL" clId="{846AFABD-F306-8749-9A40-177ADFA0FE43}" dt="2022-07-10T10:28:32.085" v="13" actId="2696"/>
      <pc:docMkLst>
        <pc:docMk/>
      </pc:docMkLst>
      <pc:sldChg chg="modSp">
        <pc:chgData name="Berge, Anniek ten (136962)" userId="e668d065-6349-4508-add4-53f71d8888d8" providerId="ADAL" clId="{846AFABD-F306-8749-9A40-177ADFA0FE43}" dt="2022-07-10T10:25:15.580" v="11" actId="1076"/>
        <pc:sldMkLst>
          <pc:docMk/>
          <pc:sldMk cId="3526637874" sldId="287"/>
        </pc:sldMkLst>
        <pc:picChg chg="mod">
          <ac:chgData name="Berge, Anniek ten (136962)" userId="e668d065-6349-4508-add4-53f71d8888d8" providerId="ADAL" clId="{846AFABD-F306-8749-9A40-177ADFA0FE43}" dt="2022-07-10T10:25:15.580" v="11" actId="1076"/>
          <ac:picMkLst>
            <pc:docMk/>
            <pc:sldMk cId="3526637874" sldId="287"/>
            <ac:picMk id="4" creationId="{00000000-0000-0000-0000-000000000000}"/>
          </ac:picMkLst>
        </pc:picChg>
      </pc:sldChg>
      <pc:sldChg chg="del">
        <pc:chgData name="Berge, Anniek ten (136962)" userId="e668d065-6349-4508-add4-53f71d8888d8" providerId="ADAL" clId="{846AFABD-F306-8749-9A40-177ADFA0FE43}" dt="2022-07-10T10:28:32.085" v="13" actId="2696"/>
        <pc:sldMkLst>
          <pc:docMk/>
          <pc:sldMk cId="727570681" sldId="289"/>
        </pc:sldMkLst>
      </pc:sldChg>
      <pc:sldChg chg="add">
        <pc:chgData name="Berge, Anniek ten (136962)" userId="e668d065-6349-4508-add4-53f71d8888d8" providerId="ADAL" clId="{846AFABD-F306-8749-9A40-177ADFA0FE43}" dt="2022-07-10T10:28:28.200" v="12" actId="22"/>
        <pc:sldMkLst>
          <pc:docMk/>
          <pc:sldMk cId="104947333" sldId="298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10-07-2022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10-07-2022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10-07-2022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10-07-2022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849726" cy="6858000"/>
          </a:xfrm>
          <a:prstGeom prst="rect">
            <a:avLst/>
          </a:prstGeom>
        </p:spPr>
      </p:pic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CE0F7F31-E05F-4138-B3D1-77F6ED2DBEAD}"/>
              </a:ext>
            </a:extLst>
          </p:cNvPr>
          <p:cNvGraphicFramePr>
            <a:graphicFrameLocks noGrp="1"/>
          </p:cNvGraphicFramePr>
          <p:nvPr/>
        </p:nvGraphicFramePr>
        <p:xfrm>
          <a:off x="655320" y="548640"/>
          <a:ext cx="10847832" cy="586130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423916">
                  <a:extLst>
                    <a:ext uri="{9D8B030D-6E8A-4147-A177-3AD203B41FA5}">
                      <a16:colId xmlns:a16="http://schemas.microsoft.com/office/drawing/2014/main" val="4134118817"/>
                    </a:ext>
                  </a:extLst>
                </a:gridCol>
                <a:gridCol w="5423916">
                  <a:extLst>
                    <a:ext uri="{9D8B030D-6E8A-4147-A177-3AD203B41FA5}">
                      <a16:colId xmlns:a16="http://schemas.microsoft.com/office/drawing/2014/main" val="3816493622"/>
                    </a:ext>
                  </a:extLst>
                </a:gridCol>
              </a:tblGrid>
              <a:tr h="1172261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51826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aap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bes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605360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boek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roos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604975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boom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boog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13709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huis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44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9591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74631"/>
            <a:ext cx="10515600" cy="1205057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Hakwoord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schrijft het woord, zoals je het hoort.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1625" y="3298156"/>
            <a:ext cx="2371550" cy="234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990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aap</a:t>
            </a:r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boek</a:t>
            </a:r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boom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bal</a:t>
            </a: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6378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0595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01"/>
          <a:stretch/>
        </p:blipFill>
        <p:spPr>
          <a:xfrm>
            <a:off x="8746066" y="1809021"/>
            <a:ext cx="3212297" cy="4598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849726" cy="6858000"/>
          </a:xfrm>
          <a:prstGeom prst="rect">
            <a:avLst/>
          </a:prstGeom>
        </p:spPr>
      </p:pic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CE0F7F31-E05F-4138-B3D1-77F6ED2DBEAD}"/>
              </a:ext>
            </a:extLst>
          </p:cNvPr>
          <p:cNvGraphicFramePr>
            <a:graphicFrameLocks noGrp="1"/>
          </p:cNvGraphicFramePr>
          <p:nvPr/>
        </p:nvGraphicFramePr>
        <p:xfrm>
          <a:off x="655320" y="548640"/>
          <a:ext cx="10847832" cy="586130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423916">
                  <a:extLst>
                    <a:ext uri="{9D8B030D-6E8A-4147-A177-3AD203B41FA5}">
                      <a16:colId xmlns:a16="http://schemas.microsoft.com/office/drawing/2014/main" val="4134118817"/>
                    </a:ext>
                  </a:extLst>
                </a:gridCol>
                <a:gridCol w="5423916">
                  <a:extLst>
                    <a:ext uri="{9D8B030D-6E8A-4147-A177-3AD203B41FA5}">
                      <a16:colId xmlns:a16="http://schemas.microsoft.com/office/drawing/2014/main" val="3816493622"/>
                    </a:ext>
                  </a:extLst>
                </a:gridCol>
              </a:tblGrid>
              <a:tr h="1172261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51826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aap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bes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605360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boek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roos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604975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boom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boog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13709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huis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44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61460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8785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Hakwoord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schrijft het woord, zoals je het hoort.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1625" y="3298156"/>
            <a:ext cx="2371550" cy="234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6038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bes</a:t>
            </a:r>
          </a:p>
        </p:txBody>
      </p:sp>
    </p:spTree>
    <p:extLst>
      <p:ext uri="{BB962C8B-B14F-4D97-AF65-F5344CB8AC3E}">
        <p14:creationId xmlns:p14="http://schemas.microsoft.com/office/powerpoint/2010/main" val="37997607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roos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boog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huis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473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912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849726" cy="6858000"/>
          </a:xfrm>
          <a:prstGeom prst="rect">
            <a:avLst/>
          </a:prstGeom>
        </p:spPr>
      </p:pic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CE0F7F31-E05F-4138-B3D1-77F6ED2DBE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6171273"/>
              </p:ext>
            </p:extLst>
          </p:nvPr>
        </p:nvGraphicFramePr>
        <p:xfrm>
          <a:off x="655320" y="548640"/>
          <a:ext cx="10847832" cy="586130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423916">
                  <a:extLst>
                    <a:ext uri="{9D8B030D-6E8A-4147-A177-3AD203B41FA5}">
                      <a16:colId xmlns:a16="http://schemas.microsoft.com/office/drawing/2014/main" val="4134118817"/>
                    </a:ext>
                  </a:extLst>
                </a:gridCol>
                <a:gridCol w="5423916">
                  <a:extLst>
                    <a:ext uri="{9D8B030D-6E8A-4147-A177-3AD203B41FA5}">
                      <a16:colId xmlns:a16="http://schemas.microsoft.com/office/drawing/2014/main" val="3816493622"/>
                    </a:ext>
                  </a:extLst>
                </a:gridCol>
              </a:tblGrid>
              <a:tr h="1172261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51826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aap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bes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605360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boek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roos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604975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boom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boog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13709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huis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44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5069589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110</Words>
  <Application>Microsoft Office PowerPoint</Application>
  <PresentationFormat>Breedbeeld</PresentationFormat>
  <Paragraphs>88</Paragraphs>
  <Slides>19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19</vt:i4>
      </vt:variant>
    </vt:vector>
  </HeadingPairs>
  <TitlesOfParts>
    <vt:vector size="20" baseType="lpstr">
      <vt:lpstr>Kantoorthema</vt:lpstr>
      <vt:lpstr>PowerPoint-presentatie</vt:lpstr>
      <vt:lpstr>PowerPoint-presentatie</vt:lpstr>
      <vt:lpstr>Hakwoord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Hakwoord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25</cp:revision>
  <dcterms:created xsi:type="dcterms:W3CDTF">2015-07-16T09:32:42Z</dcterms:created>
  <dcterms:modified xsi:type="dcterms:W3CDTF">2022-07-10T10:28:38Z</dcterms:modified>
</cp:coreProperties>
</file>