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97" r:id="rId3"/>
    <p:sldId id="257" r:id="rId4"/>
    <p:sldId id="258" r:id="rId5"/>
    <p:sldId id="259" r:id="rId6"/>
    <p:sldId id="260" r:id="rId7"/>
    <p:sldId id="261" r:id="rId8"/>
    <p:sldId id="300" r:id="rId9"/>
    <p:sldId id="288" r:id="rId10"/>
    <p:sldId id="263" r:id="rId11"/>
    <p:sldId id="298" r:id="rId12"/>
    <p:sldId id="269" r:id="rId13"/>
    <p:sldId id="264" r:id="rId14"/>
    <p:sldId id="265" r:id="rId15"/>
    <p:sldId id="266" r:id="rId16"/>
    <p:sldId id="267" r:id="rId17"/>
    <p:sldId id="287" r:id="rId18"/>
    <p:sldId id="290" r:id="rId19"/>
    <p:sldId id="299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84" d="100"/>
          <a:sy n="84" d="100"/>
        </p:scale>
        <p:origin x="4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DDF76D62-6CD9-5A46-8F32-2DE1601B4FCC}"/>
    <pc:docChg chg="addSld delSld">
      <pc:chgData name="Berge, Anniek ten (136962)" userId="e668d065-6349-4508-add4-53f71d8888d8" providerId="ADAL" clId="{DDF76D62-6CD9-5A46-8F32-2DE1601B4FCC}" dt="2022-07-10T10:29:36.002" v="3" actId="21"/>
      <pc:docMkLst>
        <pc:docMk/>
      </pc:docMkLst>
      <pc:sldChg chg="add del">
        <pc:chgData name="Berge, Anniek ten (136962)" userId="e668d065-6349-4508-add4-53f71d8888d8" providerId="ADAL" clId="{DDF76D62-6CD9-5A46-8F32-2DE1601B4FCC}" dt="2022-07-10T10:29:32.987" v="2" actId="22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DDF76D62-6CD9-5A46-8F32-2DE1601B4FCC}" dt="2022-07-10T10:29:36.002" v="3" actId="21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DDF76D62-6CD9-5A46-8F32-2DE1601B4FCC}" dt="2022-07-10T10:29:11.070" v="0" actId="22"/>
        <pc:sldMkLst>
          <pc:docMk/>
          <pc:sldMk cId="2922859181" sldId="3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905215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zoen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59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tel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kies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buk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eet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59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zoen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177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8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bak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zoen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koe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weg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37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zoen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12199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110</Words>
  <Application>Microsoft Office PowerPoint</Application>
  <PresentationFormat>Breedbeeld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26</cp:revision>
  <dcterms:created xsi:type="dcterms:W3CDTF">2015-07-16T09:32:42Z</dcterms:created>
  <dcterms:modified xsi:type="dcterms:W3CDTF">2022-07-10T10:29:43Z</dcterms:modified>
</cp:coreProperties>
</file>