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97" r:id="rId3"/>
    <p:sldId id="257" r:id="rId4"/>
    <p:sldId id="258" r:id="rId5"/>
    <p:sldId id="259" r:id="rId6"/>
    <p:sldId id="260" r:id="rId7"/>
    <p:sldId id="261" r:id="rId8"/>
    <p:sldId id="303" r:id="rId9"/>
    <p:sldId id="288" r:id="rId10"/>
    <p:sldId id="263" r:id="rId11"/>
    <p:sldId id="300" r:id="rId12"/>
    <p:sldId id="269" r:id="rId13"/>
    <p:sldId id="264" r:id="rId14"/>
    <p:sldId id="265" r:id="rId15"/>
    <p:sldId id="266" r:id="rId16"/>
    <p:sldId id="267" r:id="rId17"/>
    <p:sldId id="287" r:id="rId18"/>
    <p:sldId id="290" r:id="rId19"/>
    <p:sldId id="301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90" autoAdjust="0"/>
    <p:restoredTop sz="94660"/>
  </p:normalViewPr>
  <p:slideViewPr>
    <p:cSldViewPr snapToGrid="0">
      <p:cViewPr varScale="1">
        <p:scale>
          <a:sx n="84" d="100"/>
          <a:sy n="84" d="100"/>
        </p:scale>
        <p:origin x="48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B57F2B13-65EB-EB43-BEF9-BC336AFAFED1}"/>
    <pc:docChg chg="addSld delSld">
      <pc:chgData name="Berge, Anniek ten (136962)" userId="e668d065-6349-4508-add4-53f71d8888d8" providerId="ADAL" clId="{B57F2B13-65EB-EB43-BEF9-BC336AFAFED1}" dt="2022-07-10T10:31:23.652" v="7" actId="2696"/>
      <pc:docMkLst>
        <pc:docMk/>
      </pc:docMkLst>
      <pc:sldChg chg="add del">
        <pc:chgData name="Berge, Anniek ten (136962)" userId="e668d065-6349-4508-add4-53f71d8888d8" providerId="ADAL" clId="{B57F2B13-65EB-EB43-BEF9-BC336AFAFED1}" dt="2022-07-10T10:31:21.309" v="6" actId="22"/>
        <pc:sldMkLst>
          <pc:docMk/>
          <pc:sldMk cId="3526637874" sldId="287"/>
        </pc:sldMkLst>
      </pc:sldChg>
      <pc:sldChg chg="del">
        <pc:chgData name="Berge, Anniek ten (136962)" userId="e668d065-6349-4508-add4-53f71d8888d8" providerId="ADAL" clId="{B57F2B13-65EB-EB43-BEF9-BC336AFAFED1}" dt="2022-07-10T10:31:23.652" v="7" actId="2696"/>
        <pc:sldMkLst>
          <pc:docMk/>
          <pc:sldMk cId="727570681" sldId="289"/>
        </pc:sldMkLst>
      </pc:sldChg>
      <pc:sldChg chg="add del">
        <pc:chgData name="Berge, Anniek ten (136962)" userId="e668d065-6349-4508-add4-53f71d8888d8" providerId="ADAL" clId="{B57F2B13-65EB-EB43-BEF9-BC336AFAFED1}" dt="2022-07-10T10:31:07.788" v="5" actId="2696"/>
        <pc:sldMkLst>
          <pc:docMk/>
          <pc:sldMk cId="103278768" sldId="302"/>
        </pc:sldMkLst>
      </pc:sldChg>
      <pc:sldChg chg="add">
        <pc:chgData name="Berge, Anniek ten (136962)" userId="e668d065-6349-4508-add4-53f71d8888d8" providerId="ADAL" clId="{B57F2B13-65EB-EB43-BEF9-BC336AFAFED1}" dt="2022-07-10T10:30:59.594" v="3" actId="22"/>
        <pc:sldMkLst>
          <pc:docMk/>
          <pc:sldMk cId="2155021071" sldId="30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798040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gras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stoep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bloem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slap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twee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mug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9591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glas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stoep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slap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twee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021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5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gras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stoep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bloem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slap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twee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mug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4693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78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03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gras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bloem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steel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mug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637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1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gras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stoep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bloem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slap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twee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mug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39870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98</Words>
  <Application>Microsoft Office PowerPoint</Application>
  <PresentationFormat>Breedbeeld</PresentationFormat>
  <Paragraphs>88</Paragraphs>
  <Slides>19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Kantoorthema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28</cp:revision>
  <dcterms:created xsi:type="dcterms:W3CDTF">2015-07-16T09:32:42Z</dcterms:created>
  <dcterms:modified xsi:type="dcterms:W3CDTF">2022-07-10T10:31:31Z</dcterms:modified>
</cp:coreProperties>
</file>