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97" r:id="rId3"/>
    <p:sldId id="257" r:id="rId4"/>
    <p:sldId id="258" r:id="rId5"/>
    <p:sldId id="259" r:id="rId6"/>
    <p:sldId id="260" r:id="rId7"/>
    <p:sldId id="261" r:id="rId8"/>
    <p:sldId id="306" r:id="rId9"/>
    <p:sldId id="288" r:id="rId10"/>
    <p:sldId id="263" r:id="rId11"/>
    <p:sldId id="304" r:id="rId12"/>
    <p:sldId id="269" r:id="rId13"/>
    <p:sldId id="264" r:id="rId14"/>
    <p:sldId id="265" r:id="rId15"/>
    <p:sldId id="266" r:id="rId16"/>
    <p:sldId id="267" r:id="rId17"/>
    <p:sldId id="307" r:id="rId18"/>
    <p:sldId id="290" r:id="rId19"/>
    <p:sldId id="303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90" autoAdjust="0"/>
    <p:restoredTop sz="94660"/>
  </p:normalViewPr>
  <p:slideViewPr>
    <p:cSldViewPr snapToGrid="0">
      <p:cViewPr varScale="1">
        <p:scale>
          <a:sx n="45" d="100"/>
          <a:sy n="45" d="100"/>
        </p:scale>
        <p:origin x="24" y="7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e, Anniek ten (136962)" userId="e668d065-6349-4508-add4-53f71d8888d8" providerId="ADAL" clId="{D965C9E8-B3EF-FB4C-9B9F-8440F277799E}"/>
    <pc:docChg chg="addSld delSld">
      <pc:chgData name="Berge, Anniek ten (136962)" userId="e668d065-6349-4508-add4-53f71d8888d8" providerId="ADAL" clId="{D965C9E8-B3EF-FB4C-9B9F-8440F277799E}" dt="2022-07-10T10:34:21.838" v="3" actId="2696"/>
      <pc:docMkLst>
        <pc:docMk/>
      </pc:docMkLst>
      <pc:sldChg chg="del">
        <pc:chgData name="Berge, Anniek ten (136962)" userId="e668d065-6349-4508-add4-53f71d8888d8" providerId="ADAL" clId="{D965C9E8-B3EF-FB4C-9B9F-8440F277799E}" dt="2022-07-10T10:34:04.135" v="1" actId="2696"/>
        <pc:sldMkLst>
          <pc:docMk/>
          <pc:sldMk cId="3526637874" sldId="287"/>
        </pc:sldMkLst>
      </pc:sldChg>
      <pc:sldChg chg="del">
        <pc:chgData name="Berge, Anniek ten (136962)" userId="e668d065-6349-4508-add4-53f71d8888d8" providerId="ADAL" clId="{D965C9E8-B3EF-FB4C-9B9F-8440F277799E}" dt="2022-07-10T10:34:21.838" v="3" actId="2696"/>
        <pc:sldMkLst>
          <pc:docMk/>
          <pc:sldMk cId="727570681" sldId="289"/>
        </pc:sldMkLst>
      </pc:sldChg>
      <pc:sldChg chg="add">
        <pc:chgData name="Berge, Anniek ten (136962)" userId="e668d065-6349-4508-add4-53f71d8888d8" providerId="ADAL" clId="{D965C9E8-B3EF-FB4C-9B9F-8440F277799E}" dt="2022-07-10T10:34:01.846" v="0" actId="22"/>
        <pc:sldMkLst>
          <pc:docMk/>
          <pc:sldMk cId="491692738" sldId="306"/>
        </pc:sldMkLst>
      </pc:sldChg>
      <pc:sldChg chg="add">
        <pc:chgData name="Berge, Anniek ten (136962)" userId="e668d065-6349-4508-add4-53f71d8888d8" providerId="ADAL" clId="{D965C9E8-B3EF-FB4C-9B9F-8440F277799E}" dt="2022-07-10T10:34:19.322" v="2" actId="22"/>
        <pc:sldMkLst>
          <pc:docMk/>
          <pc:sldMk cId="879475147" sldId="30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10-07-2022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1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960861"/>
              </p:ext>
            </p:extLst>
          </p:nvPr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werkblok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palmboom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pretpark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bakvorm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59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74631"/>
            <a:ext cx="10515600" cy="1205057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durf</a:t>
            </a:r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help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zorg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ik snurk</a:t>
            </a: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5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1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67265" y="4108260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6 dag 2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"/>
          <a:stretch/>
        </p:blipFill>
        <p:spPr>
          <a:xfrm>
            <a:off x="8746066" y="1809021"/>
            <a:ext cx="3212297" cy="45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werkblok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palmboom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pretpark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bakvorm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224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0878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l-NL" sz="9600" b="1" dirty="0">
                <a:latin typeface="Calibri" panose="020F0502020204030204" pitchFamily="34" charset="0"/>
              </a:rPr>
              <a:t>Hakwoord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181359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200" dirty="0"/>
              <a:t>Je schrijft het woord, zoals je het hoort.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25" y="3298156"/>
            <a:ext cx="2371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werkblok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palmboom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het pretpark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de bakvorm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9626" y="-1279318"/>
            <a:ext cx="11723071" cy="6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75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1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49726" cy="6858000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CE0F7F31-E05F-4138-B3D1-77F6ED2DBEAD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48640"/>
          <a:ext cx="10847832" cy="586130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23916">
                  <a:extLst>
                    <a:ext uri="{9D8B030D-6E8A-4147-A177-3AD203B41FA5}">
                      <a16:colId xmlns:a16="http://schemas.microsoft.com/office/drawing/2014/main" val="4134118817"/>
                    </a:ext>
                  </a:extLst>
                </a:gridCol>
                <a:gridCol w="5423916">
                  <a:extLst>
                    <a:ext uri="{9D8B030D-6E8A-4147-A177-3AD203B41FA5}">
                      <a16:colId xmlns:a16="http://schemas.microsoft.com/office/drawing/2014/main" val="3816493622"/>
                    </a:ext>
                  </a:extLst>
                </a:gridCol>
              </a:tblGrid>
              <a:tr h="1172261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826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durf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werkblok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05360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help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palmboom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4975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zorg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het pretpark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37091"/>
                  </a:ext>
                </a:extLst>
              </a:tr>
              <a:tr h="1172261"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ik snurk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800" dirty="0"/>
                    </a:p>
                    <a:p>
                      <a:pPr algn="ctr"/>
                      <a:r>
                        <a:rPr lang="nl-NL" sz="1800" dirty="0"/>
                        <a:t>de bakvorm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94009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110</Words>
  <Application>Microsoft Office PowerPoint</Application>
  <PresentationFormat>Breedbeeld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Hakwoord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Berge, Anniek ten (136962)</cp:lastModifiedBy>
  <cp:revision>29</cp:revision>
  <dcterms:created xsi:type="dcterms:W3CDTF">2015-07-16T09:32:42Z</dcterms:created>
  <dcterms:modified xsi:type="dcterms:W3CDTF">2022-07-10T10:34:29Z</dcterms:modified>
</cp:coreProperties>
</file>