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7" r:id="rId3"/>
    <p:sldId id="288" r:id="rId4"/>
    <p:sldId id="291" r:id="rId5"/>
    <p:sldId id="292" r:id="rId6"/>
    <p:sldId id="293" r:id="rId7"/>
    <p:sldId id="294" r:id="rId8"/>
    <p:sldId id="295" r:id="rId9"/>
    <p:sldId id="296" r:id="rId10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3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1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993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8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0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8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3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79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85F65-8FC1-DD40-A44A-F182A9C9D678}" type="datetimeFigureOut">
              <a:rPr lang="nl-NL" smtClean="0"/>
              <a:t>27-7-2022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2132-D7B1-094C-B1BD-D78E54E6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79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4  </a:t>
            </a:r>
          </a:p>
        </p:txBody>
      </p:sp>
      <p:pic>
        <p:nvPicPr>
          <p:cNvPr id="10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pic>
        <p:nvPicPr>
          <p:cNvPr id="4" name="Afbeelding 3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010" y="5099902"/>
            <a:ext cx="1612773" cy="1669850"/>
          </a:xfrm>
          <a:prstGeom prst="rect">
            <a:avLst/>
          </a:prstGeom>
        </p:spPr>
      </p:pic>
      <p:pic>
        <p:nvPicPr>
          <p:cNvPr id="13" name="Afbeelding 9" descr="zelf wijzend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53" y="115345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aarzelen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aanstellen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afsluiten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groeten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inschenken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kriebelen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612571" y="1942011"/>
            <a:ext cx="1271452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aarzel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sluit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baal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groet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schenk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kriebel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484913" y="1942011"/>
            <a:ext cx="129757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aarzelde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stelde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sloot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baalde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groette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schonk in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knikte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kriebelde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297674" y="1942011"/>
            <a:ext cx="208868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geaarzeld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aangesteld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afgesloten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gegroet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ingeschonken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geknikt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gekriebeld</a:t>
            </a:r>
          </a:p>
        </p:txBody>
      </p:sp>
    </p:spTree>
    <p:extLst>
      <p:ext uri="{BB962C8B-B14F-4D97-AF65-F5344CB8AC3E}">
        <p14:creationId xmlns:p14="http://schemas.microsoft.com/office/powerpoint/2010/main" val="1041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4  </a:t>
            </a:r>
          </a:p>
        </p:txBody>
      </p:sp>
      <p:pic>
        <p:nvPicPr>
          <p:cNvPr id="3" name="Afbeelding 2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2" y="5077529"/>
            <a:ext cx="1719614" cy="1780471"/>
          </a:xfrm>
          <a:prstGeom prst="rect">
            <a:avLst/>
          </a:prstGeom>
        </p:spPr>
      </p:pic>
      <p:pic>
        <p:nvPicPr>
          <p:cNvPr id="4" name="Afbeelding 3" descr="De ander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883"/>
            <a:ext cx="3073994" cy="164905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liggen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loslaten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openen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reageren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realiseren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samenvatten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schamen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snikken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ligt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laat los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opent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reageert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realiseert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vat samen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schaamt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snikt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4891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liet los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opende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reageerde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realiseerde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vatte samen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schaamde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snikte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4" y="1942011"/>
            <a:ext cx="20886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gelegen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losgelaten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geopend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gereageerd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gerealiseerd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samengevat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geschaamd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gesnikt</a:t>
            </a:r>
          </a:p>
        </p:txBody>
      </p:sp>
    </p:spTree>
    <p:extLst>
      <p:ext uri="{BB962C8B-B14F-4D97-AF65-F5344CB8AC3E}">
        <p14:creationId xmlns:p14="http://schemas.microsoft.com/office/powerpoint/2010/main" val="231807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4  </a:t>
            </a:r>
          </a:p>
        </p:txBody>
      </p:sp>
      <p:pic>
        <p:nvPicPr>
          <p:cNvPr id="3" name="Afbeelding 2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697" y="5089162"/>
            <a:ext cx="1708378" cy="1768838"/>
          </a:xfrm>
          <a:prstGeom prst="rect">
            <a:avLst/>
          </a:prstGeom>
        </p:spPr>
      </p:pic>
      <p:pic>
        <p:nvPicPr>
          <p:cNvPr id="9" name="Afbeelding 8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strijken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thuiskomen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uitbarsten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uitlachen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uitlokken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vechten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verbazen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zuchten</a:t>
            </a:r>
            <a:endParaRPr lang="nl-NL" sz="2000" dirty="0">
              <a:solidFill>
                <a:schemeClr val="bg1"/>
              </a:solidFill>
            </a:endParaRPr>
          </a:p>
        </p:txBody>
      </p:sp>
      <p:pic>
        <p:nvPicPr>
          <p:cNvPr id="15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Afbeelding 16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2612571" y="1942011"/>
            <a:ext cx="15152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strijken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komen thuis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barsten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lachen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lokken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verbazen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zuchten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4484913" y="1942011"/>
            <a:ext cx="16981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kwamen thuis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barstten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lachten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lokten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verbaasden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zuchtten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297674" y="1942011"/>
            <a:ext cx="23478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gestreken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thuisgekomen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uitgebarsten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uitgelachen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uitgelokt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gevochten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verbaasd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gezucht</a:t>
            </a:r>
          </a:p>
        </p:txBody>
      </p:sp>
    </p:spTree>
    <p:extLst>
      <p:ext uri="{BB962C8B-B14F-4D97-AF65-F5344CB8AC3E}">
        <p14:creationId xmlns:p14="http://schemas.microsoft.com/office/powerpoint/2010/main" val="344324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5  </a:t>
            </a:r>
          </a:p>
        </p:txBody>
      </p:sp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29" y="193481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7" name="Tekstvak 16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aantrekken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afdrogen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rennen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afvragen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bekijken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concluderen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constateren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douchen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438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trek </a:t>
            </a:r>
            <a:r>
              <a:rPr lang="en-US" sz="2000" dirty="0" err="1">
                <a:solidFill>
                  <a:schemeClr val="bg1"/>
                </a:solidFill>
              </a:rPr>
              <a:t>aan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droog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vraag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bekijk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concludeer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constateer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douche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484912" y="1942011"/>
            <a:ext cx="1812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trok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droogde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rende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vroeg af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bekeek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concludeerde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constateerde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douchte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297674" y="1942011"/>
            <a:ext cx="23225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aangetrokken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afgedroogd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gerend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afgevraagd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bekeken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geconcludeerd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geconstateerd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gedoucht</a:t>
            </a:r>
          </a:p>
        </p:txBody>
      </p:sp>
      <p:pic>
        <p:nvPicPr>
          <p:cNvPr id="13" name="Afbeelding 12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010" y="5099902"/>
            <a:ext cx="1612773" cy="166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5  </a:t>
            </a:r>
          </a:p>
        </p:txBody>
      </p:sp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" y="240017"/>
            <a:ext cx="3073994" cy="1649057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992777" y="1942011"/>
            <a:ext cx="1619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fluisteren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krimpen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omhelzen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opmeten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oproepen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opwinden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schrikken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271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fluistert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krimpt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omhelst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meet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roept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windt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schrikt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4484913" y="1942011"/>
            <a:ext cx="12975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fluisterde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kostte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kromp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omhelsde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mat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riep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wond op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schrok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6297673" y="1942011"/>
            <a:ext cx="22541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gefluisterd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gekost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gekrompen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omhelsd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opgemeten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opgeroepen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opgewonden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geschrokken</a:t>
            </a:r>
          </a:p>
        </p:txBody>
      </p:sp>
      <p:pic>
        <p:nvPicPr>
          <p:cNvPr id="17" name="Afbeelding 16" descr="kalender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2" y="5077529"/>
            <a:ext cx="1719614" cy="178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95" y="5069442"/>
            <a:ext cx="1682880" cy="1742438"/>
          </a:xfrm>
          <a:prstGeom prst="rect">
            <a:avLst/>
          </a:prstGeom>
        </p:spPr>
      </p:pic>
      <p:pic>
        <p:nvPicPr>
          <p:cNvPr id="8" name="Afbeelding 7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66"/>
            <a:ext cx="3055862" cy="1601395"/>
          </a:xfrm>
          <a:prstGeom prst="rect">
            <a:avLst/>
          </a:prstGeom>
        </p:spPr>
      </p:pic>
      <p:pic>
        <p:nvPicPr>
          <p:cNvPr id="16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Afbeelding 17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5  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992777" y="1942011"/>
            <a:ext cx="17306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tasten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terechtkomen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terugvinden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uitbrengen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uitspreiden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vasthouden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werpen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12571" y="1942011"/>
            <a:ext cx="18723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tasten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komen terecht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vinden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terug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brengen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spreiden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houden vast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werpen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64691" y="1942011"/>
            <a:ext cx="19507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tastten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kwamen terecht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vonden terug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brachten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spreidden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hielden vast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wierpen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waren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6026143" y="1942011"/>
            <a:ext cx="26563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getast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terecht gekomen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teruggevonden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uitgebracht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uitgespreid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vastgehouden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geworpen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geweest</a:t>
            </a:r>
          </a:p>
        </p:txBody>
      </p:sp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9" descr="zelf wijzen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98" y="273487"/>
            <a:ext cx="2426948" cy="182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zandloper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 descr="voltoo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6  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aaien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aanraken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achterblijven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bezitten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bezoeken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borstelen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frisbeeën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gooien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0" y="1942011"/>
            <a:ext cx="16271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aai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raak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blijf achter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bg1"/>
                </a:solidFill>
              </a:rPr>
              <a:t>bezit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bezoek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borstel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frisbee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gooi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39696" y="1942011"/>
            <a:ext cx="1812761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aaide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raakte 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bleef achter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bezocht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borstelde</a:t>
            </a:r>
          </a:p>
          <a:p>
            <a:pPr>
              <a:lnSpc>
                <a:spcPct val="150000"/>
              </a:lnSpc>
            </a:pPr>
            <a:r>
              <a:rPr lang="nl-NL" sz="2000" dirty="0" err="1">
                <a:solidFill>
                  <a:schemeClr val="bg1"/>
                </a:solidFill>
              </a:rPr>
              <a:t>frisbeede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gooide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6052457" y="1942011"/>
            <a:ext cx="2341229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geaaid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aangeraak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ben achtergebleven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bezeten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bezocht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geborsteld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</a:t>
            </a:r>
            <a:r>
              <a:rPr lang="nl-NL" sz="2000" dirty="0" err="1">
                <a:solidFill>
                  <a:schemeClr val="bg1"/>
                </a:solidFill>
              </a:rPr>
              <a:t>gefrisbeed</a:t>
            </a:r>
            <a:endParaRPr lang="nl-NL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 gegooid</a:t>
            </a:r>
          </a:p>
        </p:txBody>
      </p:sp>
      <p:pic>
        <p:nvPicPr>
          <p:cNvPr id="18" name="Afbeelding 17" descr="kalender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06" y="5311738"/>
            <a:ext cx="1408177" cy="145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212" y="5384459"/>
            <a:ext cx="1438875" cy="1489796"/>
          </a:xfrm>
          <a:prstGeom prst="rect">
            <a:avLst/>
          </a:prstGeom>
        </p:spPr>
      </p:pic>
      <p:pic>
        <p:nvPicPr>
          <p:cNvPr id="8" name="Afbeelding 7" descr="De ander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7" y="160012"/>
            <a:ext cx="3082949" cy="1653861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6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hijgen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hopen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meebrengen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mislukken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ontstaan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overwegen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scheiden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372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hijgt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brengt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melkt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mislukt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ontstaat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overweegt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scheidt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484913" y="1942011"/>
            <a:ext cx="1438875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hijgde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hoopte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bracht mee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molk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mislukte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ontstond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overwoog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scheidde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297673" y="1942011"/>
            <a:ext cx="228897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gehijgd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gehoopt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meegebracht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gemolken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mislukt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is ontstaan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overwogen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heeft gescheiden</a:t>
            </a:r>
          </a:p>
        </p:txBody>
      </p:sp>
    </p:spTree>
    <p:extLst>
      <p:ext uri="{BB962C8B-B14F-4D97-AF65-F5344CB8AC3E}">
        <p14:creationId xmlns:p14="http://schemas.microsoft.com/office/powerpoint/2010/main" val="166107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alender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781" y="5289716"/>
            <a:ext cx="1416552" cy="1466684"/>
          </a:xfrm>
          <a:prstGeom prst="rect">
            <a:avLst/>
          </a:prstGeom>
        </p:spPr>
      </p:pic>
      <p:pic>
        <p:nvPicPr>
          <p:cNvPr id="3" name="Afbeelding 2" descr="dubbele smil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0"/>
            <a:ext cx="3055862" cy="1601395"/>
          </a:xfrm>
          <a:prstGeom prst="rect">
            <a:avLst/>
          </a:prstGeom>
        </p:spPr>
      </p:pic>
      <p:pic>
        <p:nvPicPr>
          <p:cNvPr id="9" name="Picture 6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 r="52515" b="12827"/>
          <a:stretch>
            <a:fillRect/>
          </a:stretch>
        </p:blipFill>
        <p:spPr bwMode="auto">
          <a:xfrm>
            <a:off x="4689668" y="973804"/>
            <a:ext cx="550384" cy="8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zandlopers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3" t="11710" b="13721"/>
          <a:stretch>
            <a:fillRect/>
          </a:stretch>
        </p:blipFill>
        <p:spPr bwMode="auto">
          <a:xfrm>
            <a:off x="2723461" y="973804"/>
            <a:ext cx="585706" cy="89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 descr="voltooi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79" y="1028678"/>
            <a:ext cx="580635" cy="722365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38700" y="10160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nl-NL" sz="3600" dirty="0">
                <a:latin typeface="Segoe Print" charset="0"/>
                <a:cs typeface="Segoe Print" charset="0"/>
              </a:rPr>
              <a:t>Woordpakket 6  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992777" y="1942011"/>
            <a:ext cx="1619794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stilzitten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toewijzen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uitkrabben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verzamelen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verzorgen 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612571" y="1942011"/>
            <a:ext cx="161841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zitten stil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wijzen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krabben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verzamelen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verzorgen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249982" y="1942011"/>
            <a:ext cx="181276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zaten stil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straalden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wezen toe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krabden uit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verdeelden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verlieten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verzamelden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verzorgden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6062742" y="1942011"/>
            <a:ext cx="2428315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stilgezeten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gestraald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zijn toegewezen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uitgekrabd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verdeeld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verlaten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verzameld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</a:rPr>
              <a:t>hebben verzorgd</a:t>
            </a:r>
          </a:p>
        </p:txBody>
      </p:sp>
    </p:spTree>
    <p:extLst>
      <p:ext uri="{BB962C8B-B14F-4D97-AF65-F5344CB8AC3E}">
        <p14:creationId xmlns:p14="http://schemas.microsoft.com/office/powerpoint/2010/main" val="8600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431</Words>
  <Application>Microsoft Office PowerPoint</Application>
  <PresentationFormat>Diavoorstelling (4:3)</PresentationFormat>
  <Paragraphs>297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Segoe Print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- -</dc:creator>
  <cp:lastModifiedBy>Marieke</cp:lastModifiedBy>
  <cp:revision>37</cp:revision>
  <dcterms:created xsi:type="dcterms:W3CDTF">2015-04-21T10:27:57Z</dcterms:created>
  <dcterms:modified xsi:type="dcterms:W3CDTF">2022-07-27T13:30:27Z</dcterms:modified>
</cp:coreProperties>
</file>