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94" r:id="rId2"/>
    <p:sldId id="295" r:id="rId3"/>
    <p:sldId id="296" r:id="rId4"/>
    <p:sldId id="303" r:id="rId5"/>
    <p:sldId id="304" r:id="rId6"/>
    <p:sldId id="305" r:id="rId7"/>
    <p:sldId id="306" r:id="rId8"/>
    <p:sldId id="257" r:id="rId9"/>
    <p:sldId id="287" r:id="rId10"/>
    <p:sldId id="291" r:id="rId11"/>
    <p:sldId id="292" r:id="rId12"/>
    <p:sldId id="307" r:id="rId13"/>
    <p:sldId id="308" r:id="rId14"/>
    <p:sldId id="309" r:id="rId15"/>
    <p:sldId id="310" r:id="rId16"/>
    <p:sldId id="311" r:id="rId17"/>
    <p:sldId id="312" r:id="rId18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ke" initials="M" lastIdx="8" clrIdx="0">
    <p:extLst>
      <p:ext uri="{19B8F6BF-5375-455C-9EA6-DF929625EA0E}">
        <p15:presenceInfo xmlns:p15="http://schemas.microsoft.com/office/powerpoint/2012/main" userId="0f4e2ffa0043d5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55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7-27T16:21:36.679" idx="7">
    <p:pos x="10" y="10"/>
    <p:text>Bovenaan dia 14 en 15 moet staan: Woordpakket 13 (ivp werkwoorden week 11).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15370-DD3F-4CC7-8653-6C1C19BAF929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733B1-A9C8-4956-AAA6-BB8481DCFF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711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8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893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86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893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9652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2686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7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aanschouwen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afleiden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onttrekken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benadrukken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citeren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fluiten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herinneren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ingrijpen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010" y="5099902"/>
            <a:ext cx="1612773" cy="1669850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aanschouw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leid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onttrek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benadruk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citeer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herinner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grijp in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aanschouwde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leidde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af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onttrok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benadrukte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citeerde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floot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herinnerde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greep in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6297674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aanschouwd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afgeleid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onttrokken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benadrukt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geciteerd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gefloten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herinnerd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ingegrepen</a:t>
            </a:r>
          </a:p>
        </p:txBody>
      </p:sp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656" y="5102371"/>
            <a:ext cx="1648167" cy="1706495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7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omslaan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omwisselen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aflopen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optillen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plaatsen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produceren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struikelen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toeteren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slaat 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wisselt 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loopt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tilt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plaatst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produceert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struikelt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toetert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sloeg 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wisselde 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liep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tilde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plaatste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produceerde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struikelde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toeterde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297674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omgeslagen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omgewisseld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afgelopen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opgetild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geplaatst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geproduceerd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gestruikeld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getoeterd</a:t>
            </a:r>
          </a:p>
        </p:txBody>
      </p:sp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94" y="4962485"/>
            <a:ext cx="1830725" cy="1895515"/>
          </a:xfrm>
          <a:prstGeom prst="rect">
            <a:avLst/>
          </a:prstGeom>
        </p:spPr>
      </p:pic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7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uitvoeren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vasthouden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verhuizen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verplaatsen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verklappen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verschuiven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voorlezen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zakken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467076" y="1942011"/>
            <a:ext cx="15573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houden vast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verhuizen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verplaatsen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verklappen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verschuiven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lezen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zakken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24608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hielden vast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verhuisden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verplaatsten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verklapten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verschoven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lazen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zakten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868139" y="1942011"/>
            <a:ext cx="25241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uitgevoerd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vastgehouden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verhuisd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verplaatst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verklapt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verschoven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voorgelezen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gezakt</a:t>
            </a:r>
          </a:p>
        </p:txBody>
      </p:sp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760343" y="101600"/>
            <a:ext cx="53836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8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645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onderzoeken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signaleren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uitbarsten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uitsluiten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verklaren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vermaken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verontschuldigen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vervallen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599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onderzoeken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signaleren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barsten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sluiten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verklaren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vermaken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</a:rPr>
              <a:t>verontschuldigen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vervallen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645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onderzochten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signaleerden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barstten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sloten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verklaarden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vermaakten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</a:rPr>
              <a:t>verontschuldigden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vervielen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67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onderzocht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gesignaleerd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uitgebarsten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uitgesloten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verklaard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vermaakt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hebben verontschuldigd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vervallen</a:t>
            </a:r>
          </a:p>
        </p:txBody>
      </p:sp>
      <p:pic>
        <p:nvPicPr>
          <p:cNvPr id="16" name="Afbeelding 15" descr="kalender1.png">
            <a:extLst>
              <a:ext uri="{FF2B5EF4-FFF2-40B4-BE49-F238E27FC236}">
                <a16:creationId xmlns:a16="http://schemas.microsoft.com/office/drawing/2014/main" id="{1E8B5370-7829-444F-AF2F-8897153C6A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9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760343" y="101600"/>
            <a:ext cx="53836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8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tegenhouden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teruggeven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timen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trippelen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uitdagen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uithalen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verstoppen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voorbijgaan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7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900" dirty="0">
                <a:solidFill>
                  <a:schemeClr val="bg1"/>
                </a:solidFill>
              </a:rPr>
              <a:t>houden tegen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geven terug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timen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trippelen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dagen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halen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verstoppen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gaan voorbij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hielden tegen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gaven terug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timeden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trippelden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daagden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haalden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verstopten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gingen voorbij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69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hebben tegengehouden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teruggegeven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getimed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getrippeld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uitgedaagd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uitgehaald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verstopt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voorbij gegaan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99F8976F-10B1-4BD1-BE56-429499027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15" y="5524797"/>
            <a:ext cx="1200700" cy="124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09167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9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opvouwen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meevallen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vermelden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inleveren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beloven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opdringen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dreigen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meedoen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vouwt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valt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vermeldt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levert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belooft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dringt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dreigt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doet mee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vouwde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viel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vermeldde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leverde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beloofde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drong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dreigde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deed mee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opgevouwen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meegevallen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vermeld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ingeleverd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beloofd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opgedrongen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gedreigd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meegedaan</a:t>
            </a:r>
          </a:p>
        </p:txBody>
      </p:sp>
      <p:pic>
        <p:nvPicPr>
          <p:cNvPr id="17" name="Afbeelding 16" descr="kalender1.png">
            <a:extLst>
              <a:ext uri="{FF2B5EF4-FFF2-40B4-BE49-F238E27FC236}">
                <a16:creationId xmlns:a16="http://schemas.microsoft.com/office/drawing/2014/main" id="{38C06DA3-92C5-401F-82DB-56F4638DB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6" name="Afbeelding 15" descr="De ander_1.png">
            <a:extLst>
              <a:ext uri="{FF2B5EF4-FFF2-40B4-BE49-F238E27FC236}">
                <a16:creationId xmlns:a16="http://schemas.microsoft.com/office/drawing/2014/main" id="{6E01E09F-CF4B-4C4D-B465-92105C1C8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883"/>
            <a:ext cx="3073994" cy="16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09167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9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6" y="1942011"/>
            <a:ext cx="18462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logeren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slenteren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porren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aankomen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vervelen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liefhebben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treffen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uitschelden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logeer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slenter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kom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verveel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lief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scheld uit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logeerde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slenterde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porde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kwam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verveelde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had lief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trof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schold uit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5241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gelogeerd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geslenterd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gepord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aangekomen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verveeld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liefgehad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getroffen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uitgescholden</a:t>
            </a:r>
          </a:p>
        </p:txBody>
      </p:sp>
      <p:pic>
        <p:nvPicPr>
          <p:cNvPr id="16" name="Afbeelding 15" descr="kalender2.png">
            <a:extLst>
              <a:ext uri="{FF2B5EF4-FFF2-40B4-BE49-F238E27FC236}">
                <a16:creationId xmlns:a16="http://schemas.microsoft.com/office/drawing/2014/main" id="{FF19AD88-FFDD-489E-A6F2-6ECD0955E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696" y="5440393"/>
            <a:ext cx="1282219" cy="132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719245" y="101600"/>
            <a:ext cx="5424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10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5425200"/>
            <a:ext cx="1244749" cy="12888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bulderen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verzinnen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verspreiden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graven</a:t>
            </a:r>
          </a:p>
          <a:p>
            <a:pPr>
              <a:lnSpc>
                <a:spcPct val="150000"/>
              </a:lnSpc>
            </a:pPr>
            <a:r>
              <a:rPr lang="en-US" sz="1900" dirty="0" err="1">
                <a:solidFill>
                  <a:schemeClr val="bg1"/>
                </a:solidFill>
              </a:rPr>
              <a:t>onderdrukken</a:t>
            </a:r>
            <a:endParaRPr lang="en-US" sz="19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richten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plagen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beheersen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buldert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verzint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verspreidt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graaft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onderdrukt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plaagt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beheerst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42011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bulderde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verzon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verspreidde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groef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onderdrukte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plaagde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beheerste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167890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gebulderd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verzonnen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verspreid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gegraven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onderdrukt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gericht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geplaagd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beheerst</a:t>
            </a:r>
          </a:p>
        </p:txBody>
      </p:sp>
      <p:pic>
        <p:nvPicPr>
          <p:cNvPr id="12" name="Afbeelding 11" descr="De ander_1.png">
            <a:extLst>
              <a:ext uri="{FF2B5EF4-FFF2-40B4-BE49-F238E27FC236}">
                <a16:creationId xmlns:a16="http://schemas.microsoft.com/office/drawing/2014/main" id="{94E84620-E8AC-4D77-AF4B-4169C2B643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883"/>
            <a:ext cx="3073994" cy="16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309166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10</a:t>
            </a:r>
          </a:p>
        </p:txBody>
      </p:sp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696" y="5440393"/>
            <a:ext cx="1282219" cy="132759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dringen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naroepen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inhouden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liegen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beschuldigen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benutten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giechelen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bieden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dring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roep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houd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beschuldig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benut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giechel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bied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4156562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riep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hield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loog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beschuldigde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benutte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giechelde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bood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5988626" y="1942011"/>
            <a:ext cx="257958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gedrongen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nageroepen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beschuldigd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benut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gegiecheld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geboden</a:t>
            </a:r>
          </a:p>
        </p:txBody>
      </p:sp>
      <p:pic>
        <p:nvPicPr>
          <p:cNvPr id="14" name="Afbeelding 9" descr="zelf wijzende.png">
            <a:extLst>
              <a:ext uri="{FF2B5EF4-FFF2-40B4-BE49-F238E27FC236}">
                <a16:creationId xmlns:a16="http://schemas.microsoft.com/office/drawing/2014/main" id="{13617D50-E6F3-4D40-B151-AE939D7BC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7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309166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11</a:t>
            </a:r>
          </a:p>
        </p:txBody>
      </p:sp>
      <p:pic>
        <p:nvPicPr>
          <p:cNvPr id="14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grabbelen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antwoorden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ontmoeten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voorstellen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kalmeren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bijvullen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aanschuiven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3" name="Afbeelding 12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36" y="5350390"/>
            <a:ext cx="1370847" cy="1419362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grabbelen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antwoorden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ontmoeten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stellen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mijden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kalmeren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vullen bij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schuiven aan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437790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grabbelden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antwoordden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ontmoetten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stelden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kalmeerden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vulden bij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schoven aan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6102201" y="1942011"/>
            <a:ext cx="2348248" cy="369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gegrabbeld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geantwoord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ontmoet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voorgesteld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gemeden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gekalmeerd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bijgevuld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hebben aangeschoven</a:t>
            </a:r>
          </a:p>
        </p:txBody>
      </p:sp>
      <p:pic>
        <p:nvPicPr>
          <p:cNvPr id="12" name="Afbeelding 11" descr="dubbele smiley.png">
            <a:extLst>
              <a:ext uri="{FF2B5EF4-FFF2-40B4-BE49-F238E27FC236}">
                <a16:creationId xmlns:a16="http://schemas.microsoft.com/office/drawing/2014/main" id="{083213E3-040D-4202-A4EC-6276CBCBBC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53" y="21750"/>
            <a:ext cx="2997044" cy="157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729519" y="101600"/>
            <a:ext cx="5414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11</a:t>
            </a:r>
          </a:p>
        </p:txBody>
      </p:sp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verontrusten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ontplooien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ondernemen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voorkomen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ontwikkelen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meedelen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uitbreiden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verzetten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7" name="Afbeelding 16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15" y="5524797"/>
            <a:ext cx="1200700" cy="1243193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2612570" y="1942011"/>
            <a:ext cx="15375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verontrust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ontplooit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onderneemt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komt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ontwikkelt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deelt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breidt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verzet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verontrustte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ontplooide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ondernam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kwam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ontwikkelde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deelde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breidde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verzette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6167890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verontrust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ontplooid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heeft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ondernomen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voorkomen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ontwikkeld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meegedeeld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uitgebreid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verzet</a:t>
            </a:r>
          </a:p>
        </p:txBody>
      </p:sp>
    </p:spTree>
    <p:extLst>
      <p:ext uri="{BB962C8B-B14F-4D97-AF65-F5344CB8AC3E}">
        <p14:creationId xmlns:p14="http://schemas.microsoft.com/office/powerpoint/2010/main" val="23876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309167" y="424765"/>
            <a:ext cx="57026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12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uitzenden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onderbreken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meezingen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kreunen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ondergaan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afpakken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zappen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vermaken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zend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onderbreek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zing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kreun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onderga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pak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vermaak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zond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onderbrak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zong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kreunde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onderging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pakte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vermaakte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uitgezonden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onderbroken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meegezongen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gekreund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ondergaan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afgepakt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gezapt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vermaakt</a:t>
            </a:r>
          </a:p>
        </p:txBody>
      </p:sp>
      <p:pic>
        <p:nvPicPr>
          <p:cNvPr id="16" name="Afbeelding 15" descr="kalender1.png">
            <a:extLst>
              <a:ext uri="{FF2B5EF4-FFF2-40B4-BE49-F238E27FC236}">
                <a16:creationId xmlns:a16="http://schemas.microsoft.com/office/drawing/2014/main" id="{1E8B5370-7829-444F-AF2F-8897153C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5" name="Afbeelding 9" descr="zelf wijzende.png">
            <a:extLst>
              <a:ext uri="{FF2B5EF4-FFF2-40B4-BE49-F238E27FC236}">
                <a16:creationId xmlns:a16="http://schemas.microsoft.com/office/drawing/2014/main" id="{19E41037-5A1B-49D3-AD0F-65D3741B8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6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30278" y="101600"/>
            <a:ext cx="5613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12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verwachten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afwisselen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afwenden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kermen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bezeren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sprinten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vloeken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wissel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wend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kerm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sprint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vloek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verwachtte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wisselde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wendde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kermde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sprintte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vloekte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verwacht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afgewisseld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afgewend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gevoeld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gekermd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bezeerd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gesprint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gevloekt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99F8976F-10B1-4BD1-BE56-429499027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15" y="5524797"/>
            <a:ext cx="1200700" cy="1243193"/>
          </a:xfrm>
          <a:prstGeom prst="rect">
            <a:avLst/>
          </a:prstGeom>
        </p:spPr>
      </p:pic>
      <p:pic>
        <p:nvPicPr>
          <p:cNvPr id="16" name="Afbeelding 9" descr="zelf wijzende.png">
            <a:extLst>
              <a:ext uri="{FF2B5EF4-FFF2-40B4-BE49-F238E27FC236}">
                <a16:creationId xmlns:a16="http://schemas.microsoft.com/office/drawing/2014/main" id="{5D81476C-7442-4CD4-98AD-D0E7C4FAA2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07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13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mishandelen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wijzen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neuriën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bevatten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vertolken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opheffen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wegduiken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bedreigen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mishandelt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wijst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neuriet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vertolkt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heft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duikt weg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bedreigt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484913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mishandelde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wees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neuriede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bevatte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vertolkte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hief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dook weg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bedreigde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6297674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mishandeld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gewezen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geneuried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bevat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vertolkt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opgeheven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weggedoken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heeft/is bedreigd</a:t>
            </a:r>
          </a:p>
        </p:txBody>
      </p:sp>
      <p:pic>
        <p:nvPicPr>
          <p:cNvPr id="16" name="Afbeelding 15" descr="De ander_1.png">
            <a:extLst>
              <a:ext uri="{FF2B5EF4-FFF2-40B4-BE49-F238E27FC236}">
                <a16:creationId xmlns:a16="http://schemas.microsoft.com/office/drawing/2014/main" id="{F6D85F4A-18D9-48AF-BA18-9F7B2E9D30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35" y="160012"/>
            <a:ext cx="3082949" cy="165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8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53428" y="101600"/>
            <a:ext cx="55905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13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behoren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overzien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slachten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houden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begeven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uitdelen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bewegen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instemmen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behoren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overzien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slachten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begeven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delen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stemmen in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behoorden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overzagen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slachtten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begaven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deelden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stemden in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behoord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overzien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geslacht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begeven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uitgedeeld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bewogen	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ingestemd	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39C1EA3C-B328-4515-B9D6-FB5C231FC3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01" y="5577484"/>
            <a:ext cx="1149814" cy="11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8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719245" y="101600"/>
            <a:ext cx="5424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14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5425200"/>
            <a:ext cx="1244749" cy="1288800"/>
          </a:xfrm>
          <a:prstGeom prst="rect">
            <a:avLst/>
          </a:prstGeom>
        </p:spPr>
      </p:pic>
      <p:pic>
        <p:nvPicPr>
          <p:cNvPr id="13" name="Afbeelding 9" descr="zelf wijzend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53" y="115345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aankleden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afdalen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afspreken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belanden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grijnzen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herinneren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klauteren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omringen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612570" y="1942011"/>
            <a:ext cx="143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kleed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daal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spreek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grijns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herinner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klauter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omring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42011" y="1942011"/>
            <a:ext cx="17242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kleedde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daalde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sprak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belandde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grijnsde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herinnerde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klauterde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omringde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167890" y="1942011"/>
            <a:ext cx="2348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aangekleed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afgedaald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afgesproken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beland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gegrijnsd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herinnerd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geklauterd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Heb/ben omringd</a:t>
            </a:r>
          </a:p>
        </p:txBody>
      </p:sp>
    </p:spTree>
    <p:extLst>
      <p:ext uri="{BB962C8B-B14F-4D97-AF65-F5344CB8AC3E}">
        <p14:creationId xmlns:p14="http://schemas.microsoft.com/office/powerpoint/2010/main" val="257718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309166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14</a:t>
            </a:r>
          </a:p>
        </p:txBody>
      </p:sp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696" y="5440393"/>
            <a:ext cx="1282219" cy="132759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afspelen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aandoen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dichtritsen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excuseren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doorspoelen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floppen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feliciteren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grissen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speel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rits dicht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excuseer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spoel door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feliciteer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gris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4156562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speelde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ritste dicht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excuseerde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spoelde door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flopte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feliciteerde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griste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5988626" y="1942011"/>
            <a:ext cx="257958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afgespeeld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aangedaan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dichtgeritst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geëxcuseerd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doorgespoeld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geflopt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gefeliciteerd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gegrist</a:t>
            </a:r>
          </a:p>
        </p:txBody>
      </p:sp>
      <p:pic>
        <p:nvPicPr>
          <p:cNvPr id="14" name="Afbeelding 9" descr="zelf wijzende.png">
            <a:extLst>
              <a:ext uri="{FF2B5EF4-FFF2-40B4-BE49-F238E27FC236}">
                <a16:creationId xmlns:a16="http://schemas.microsoft.com/office/drawing/2014/main" id="{2B7CE4A1-D30E-42B7-9C34-BA03266C44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53" y="115345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7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823</Words>
  <Application>Microsoft Office PowerPoint</Application>
  <PresentationFormat>Diavoorstelling (4:3)</PresentationFormat>
  <Paragraphs>567</Paragraphs>
  <Slides>17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1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Marieke</cp:lastModifiedBy>
  <cp:revision>71</cp:revision>
  <dcterms:created xsi:type="dcterms:W3CDTF">2015-04-21T10:27:57Z</dcterms:created>
  <dcterms:modified xsi:type="dcterms:W3CDTF">2022-07-27T17:04:23Z</dcterms:modified>
</cp:coreProperties>
</file>