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318" r:id="rId3"/>
    <p:sldId id="257" r:id="rId4"/>
    <p:sldId id="258" r:id="rId5"/>
    <p:sldId id="259" r:id="rId6"/>
    <p:sldId id="260" r:id="rId7"/>
    <p:sldId id="261" r:id="rId8"/>
    <p:sldId id="306" r:id="rId9"/>
    <p:sldId id="288" r:id="rId10"/>
    <p:sldId id="263" r:id="rId11"/>
    <p:sldId id="323" r:id="rId12"/>
    <p:sldId id="325" r:id="rId13"/>
    <p:sldId id="264" r:id="rId14"/>
    <p:sldId id="265" r:id="rId15"/>
    <p:sldId id="266" r:id="rId16"/>
    <p:sldId id="267" r:id="rId17"/>
    <p:sldId id="326" r:id="rId18"/>
    <p:sldId id="290" r:id="rId19"/>
    <p:sldId id="324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>
        <p:scale>
          <a:sx n="47" d="100"/>
          <a:sy n="47" d="100"/>
        </p:scale>
        <p:origin x="115" y="7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2E2D8EC5-3E3A-E646-8C7D-BC4F1412F8B9}"/>
    <pc:docChg chg="addSld delSld modSld">
      <pc:chgData name="Berge, Anniek ten (136962)" userId="e668d065-6349-4508-add4-53f71d8888d8" providerId="ADAL" clId="{2E2D8EC5-3E3A-E646-8C7D-BC4F1412F8B9}" dt="2022-07-11T07:09:11.903" v="9" actId="20577"/>
      <pc:docMkLst>
        <pc:docMk/>
      </pc:docMkLst>
      <pc:sldChg chg="modSp">
        <pc:chgData name="Berge, Anniek ten (136962)" userId="e668d065-6349-4508-add4-53f71d8888d8" providerId="ADAL" clId="{2E2D8EC5-3E3A-E646-8C7D-BC4F1412F8B9}" dt="2022-07-11T07:09:05.349" v="7" actId="20577"/>
        <pc:sldMkLst>
          <pc:docMk/>
          <pc:sldMk cId="327070424" sldId="256"/>
        </pc:sldMkLst>
        <pc:spChg chg="mod">
          <ac:chgData name="Berge, Anniek ten (136962)" userId="e668d065-6349-4508-add4-53f71d8888d8" providerId="ADAL" clId="{2E2D8EC5-3E3A-E646-8C7D-BC4F1412F8B9}" dt="2022-07-11T07:09:05.349" v="7" actId="20577"/>
          <ac:spMkLst>
            <pc:docMk/>
            <pc:sldMk cId="327070424" sldId="256"/>
            <ac:spMk id="5" creationId="{00000000-0000-0000-0000-000000000000}"/>
          </ac:spMkLst>
        </pc:spChg>
      </pc:sldChg>
      <pc:sldChg chg="modSp">
        <pc:chgData name="Berge, Anniek ten (136962)" userId="e668d065-6349-4508-add4-53f71d8888d8" providerId="ADAL" clId="{2E2D8EC5-3E3A-E646-8C7D-BC4F1412F8B9}" dt="2022-07-11T07:09:11.903" v="9" actId="20577"/>
        <pc:sldMkLst>
          <pc:docMk/>
          <pc:sldMk cId="370573343" sldId="263"/>
        </pc:sldMkLst>
        <pc:spChg chg="mod">
          <ac:chgData name="Berge, Anniek ten (136962)" userId="e668d065-6349-4508-add4-53f71d8888d8" providerId="ADAL" clId="{2E2D8EC5-3E3A-E646-8C7D-BC4F1412F8B9}" dt="2022-07-11T07:09:11.903" v="9" actId="20577"/>
          <ac:spMkLst>
            <pc:docMk/>
            <pc:sldMk cId="370573343" sldId="263"/>
            <ac:spMk id="5" creationId="{00000000-0000-0000-0000-000000000000}"/>
          </ac:spMkLst>
        </pc:spChg>
      </pc:sldChg>
      <pc:sldChg chg="del">
        <pc:chgData name="Berge, Anniek ten (136962)" userId="e668d065-6349-4508-add4-53f71d8888d8" providerId="ADAL" clId="{2E2D8EC5-3E3A-E646-8C7D-BC4F1412F8B9}" dt="2022-07-10T10:55:02.875" v="1" actId="2696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2E2D8EC5-3E3A-E646-8C7D-BC4F1412F8B9}" dt="2022-07-10T10:55:19.247" v="3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2E2D8EC5-3E3A-E646-8C7D-BC4F1412F8B9}" dt="2022-07-10T10:55:00.560" v="0" actId="22"/>
        <pc:sldMkLst>
          <pc:docMk/>
          <pc:sldMk cId="491692738" sldId="306"/>
        </pc:sldMkLst>
      </pc:sldChg>
      <pc:sldChg chg="add">
        <pc:chgData name="Berge, Anniek ten (136962)" userId="e668d065-6349-4508-add4-53f71d8888d8" providerId="ADAL" clId="{2E2D8EC5-3E3A-E646-8C7D-BC4F1412F8B9}" dt="2022-07-10T10:55:16.611" v="2" actId="22"/>
        <pc:sldMkLst>
          <pc:docMk/>
          <pc:sldMk cId="3311490649" sldId="32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74522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02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Schaarwoorden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Hoor je een “</a:t>
            </a:r>
            <a:r>
              <a:rPr lang="nl-NL" sz="3200" b="1" dirty="0" err="1"/>
              <a:t>sch</a:t>
            </a:r>
            <a:r>
              <a:rPr lang="nl-NL" sz="3200" b="1" dirty="0"/>
              <a:t>” of “</a:t>
            </a:r>
            <a:r>
              <a:rPr lang="nl-NL" sz="3200" b="1" dirty="0" err="1"/>
              <a:t>schr</a:t>
            </a:r>
            <a:r>
              <a:rPr lang="nl-NL" sz="3200" b="1" dirty="0"/>
              <a:t>”,  dan schrijf je altijd “</a:t>
            </a:r>
            <a:r>
              <a:rPr lang="nl-NL" sz="3200" b="1" dirty="0" err="1"/>
              <a:t>sch</a:t>
            </a:r>
            <a:r>
              <a:rPr lang="nl-NL" sz="3200" b="1" dirty="0"/>
              <a:t>” of “schr.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CDE9B9F8-860B-4588-A2C6-A1B8FD402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8107" y="3729831"/>
            <a:ext cx="184785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u="sng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aar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u="sng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eet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</a:t>
            </a:r>
            <a:r>
              <a:rPr lang="nl-NL" sz="9600" b="1" dirty="0">
                <a:solidFill>
                  <a:srgbClr val="FF0000"/>
                </a:solidFill>
              </a:rPr>
              <a:t> </a:t>
            </a:r>
            <a:r>
              <a:rPr lang="nl-NL" sz="9600" b="1" u="sng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ip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u="sng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ort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>
                <a:solidFill>
                  <a:schemeClr val="bg1"/>
                </a:solidFill>
              </a:rPr>
              <a:t>blok 3</a:t>
            </a:r>
            <a:endParaRPr lang="nl-NL" sz="9600" b="1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67265" y="4108260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8579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Schaarwoorden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Hoor je een “</a:t>
            </a:r>
            <a:r>
              <a:rPr lang="nl-NL" sz="3200" b="1" dirty="0" err="1"/>
              <a:t>sch</a:t>
            </a:r>
            <a:r>
              <a:rPr lang="nl-NL" sz="3200" b="1" dirty="0"/>
              <a:t>” of “</a:t>
            </a:r>
            <a:r>
              <a:rPr lang="nl-NL" sz="3200" b="1" dirty="0" err="1"/>
              <a:t>schr</a:t>
            </a:r>
            <a:r>
              <a:rPr lang="nl-NL" sz="3200" b="1" dirty="0"/>
              <a:t>”,  dan schrijf je altijd “</a:t>
            </a:r>
            <a:r>
              <a:rPr lang="nl-NL" sz="3200" b="1" dirty="0" err="1"/>
              <a:t>sch</a:t>
            </a:r>
            <a:r>
              <a:rPr lang="nl-NL" sz="3200" b="1" dirty="0"/>
              <a:t>” of “schr.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CDE9B9F8-860B-4588-A2C6-A1B8FD402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8107" y="3729831"/>
            <a:ext cx="184785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28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u="sng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op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u="sng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iet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u="sng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rijf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u="sng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rik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90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schort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507604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132</Words>
  <Application>Microsoft Office PowerPoint</Application>
  <PresentationFormat>Breedbeeld</PresentationFormat>
  <Paragraphs>86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38</cp:revision>
  <dcterms:created xsi:type="dcterms:W3CDTF">2015-07-16T09:32:42Z</dcterms:created>
  <dcterms:modified xsi:type="dcterms:W3CDTF">2022-07-11T07:09:12Z</dcterms:modified>
</cp:coreProperties>
</file>