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24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576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873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75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943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299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481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25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4964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90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424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058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97EF3-1B2A-124A-980A-2EFD61573CDE}" type="datetimeFigureOut">
              <a:rPr lang="en-US" smtClean="0"/>
              <a:t>28-08-23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D3F2B-424C-E543-8247-3D6DD71B4A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320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Powerpointslide_huiskam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85" y="-46986"/>
            <a:ext cx="9198570" cy="69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8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Picture 3" descr="Powerpointslide_vrag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474" y="-63000"/>
            <a:ext cx="9240948" cy="698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9376" y="945273"/>
            <a:ext cx="756250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NL" sz="3200" dirty="0">
                <a:latin typeface="Eurostile"/>
                <a:cs typeface="Eurostile"/>
              </a:rPr>
              <a:t>Wat vind jij fijn aan je huis? </a:t>
            </a:r>
            <a:endParaRPr lang="nl-NL" sz="3200" dirty="0" smtClean="0">
              <a:latin typeface="Eurostile"/>
              <a:cs typeface="Eurostile"/>
            </a:endParaRPr>
          </a:p>
          <a:p>
            <a:pPr lvl="0"/>
            <a:r>
              <a:rPr lang="nl-NL" sz="3200" dirty="0" smtClean="0">
                <a:latin typeface="Eurostile"/>
                <a:cs typeface="Eurostile"/>
              </a:rPr>
              <a:t>Het </a:t>
            </a:r>
            <a:r>
              <a:rPr lang="nl-NL" sz="3200" dirty="0">
                <a:latin typeface="Eurostile"/>
                <a:cs typeface="Eurostile"/>
              </a:rPr>
              <a:t>hele huis, of een bepaalde ruimte</a:t>
            </a:r>
            <a:r>
              <a:rPr lang="nl-NL" sz="3200" dirty="0" smtClean="0">
                <a:latin typeface="Eurostile"/>
                <a:cs typeface="Eurostile"/>
              </a:rPr>
              <a:t>?</a:t>
            </a:r>
          </a:p>
          <a:p>
            <a:pPr lvl="0"/>
            <a:endParaRPr lang="nl-NL" sz="3200" dirty="0">
              <a:latin typeface="Eurostile"/>
              <a:cs typeface="Eurostile"/>
            </a:endParaRPr>
          </a:p>
          <a:p>
            <a:pPr lvl="0"/>
            <a:r>
              <a:rPr lang="nl-NL" sz="3200" dirty="0">
                <a:latin typeface="Eurostile"/>
                <a:cs typeface="Eurostile"/>
              </a:rPr>
              <a:t>Hoe komt het dat je het daar zo fijn of gezellig vindt</a:t>
            </a:r>
            <a:r>
              <a:rPr lang="nl-NL" sz="3200" dirty="0" smtClean="0">
                <a:latin typeface="Eurostile"/>
                <a:cs typeface="Eurostile"/>
              </a:rPr>
              <a:t>?</a:t>
            </a:r>
          </a:p>
          <a:p>
            <a:pPr lvl="0"/>
            <a:endParaRPr lang="nl-NL" sz="3200" dirty="0">
              <a:latin typeface="Eurostile"/>
              <a:cs typeface="Eurostile"/>
            </a:endParaRPr>
          </a:p>
          <a:p>
            <a:pPr lvl="0"/>
            <a:r>
              <a:rPr lang="nl-NL" sz="3200" dirty="0">
                <a:latin typeface="Eurostile"/>
                <a:cs typeface="Eurostile"/>
              </a:rPr>
              <a:t>Wat is er te zien in die ruimte? </a:t>
            </a:r>
            <a:endParaRPr lang="nl-NL" sz="3200" dirty="0" smtClean="0">
              <a:latin typeface="Eurostile"/>
              <a:cs typeface="Eurostile"/>
            </a:endParaRPr>
          </a:p>
          <a:p>
            <a:pPr lvl="0"/>
            <a:r>
              <a:rPr lang="nl-NL" sz="3200" dirty="0" smtClean="0">
                <a:latin typeface="Eurostile"/>
                <a:cs typeface="Eurostile"/>
              </a:rPr>
              <a:t>Welke </a:t>
            </a:r>
            <a:r>
              <a:rPr lang="nl-NL" sz="3200" dirty="0">
                <a:latin typeface="Eurostile"/>
                <a:cs typeface="Eurostile"/>
              </a:rPr>
              <a:t>meubels staan er zoal?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3744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45</Words>
  <Application>Microsoft Macintosh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 B</dc:creator>
  <cp:lastModifiedBy>R B</cp:lastModifiedBy>
  <cp:revision>2</cp:revision>
  <dcterms:created xsi:type="dcterms:W3CDTF">2023-08-28T17:32:57Z</dcterms:created>
  <dcterms:modified xsi:type="dcterms:W3CDTF">2023-08-28T17:58:37Z</dcterms:modified>
</cp:coreProperties>
</file>